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9" r:id="rId4"/>
    <p:sldId id="270" r:id="rId5"/>
  </p:sldIdLst>
  <p:sldSz cx="9144000" cy="5143500" type="screen16x9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702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74057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11085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48114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1851431" algn="l" defTabSz="74057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221718" algn="l" defTabSz="74057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2592004" algn="l" defTabSz="74057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2962290" algn="l" defTabSz="74057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5" autoAdjust="0"/>
    <p:restoredTop sz="91445" autoAdjust="0"/>
  </p:normalViewPr>
  <p:slideViewPr>
    <p:cSldViewPr>
      <p:cViewPr varScale="1">
        <p:scale>
          <a:sx n="76" d="100"/>
          <a:sy n="76" d="100"/>
        </p:scale>
        <p:origin x="102" y="7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D2FAB9E-567A-5A86-3D4B-F288318F48F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vert="horz" wrap="none" lIns="82456" tIns="41229" rIns="82456" bIns="41229" anchorCtr="0" compatLnSpc="0"/>
          <a:lstStyle>
            <a:defPPr lvl="0">
              <a:buSzPct val="45000"/>
              <a:buFont typeface="StarSymbol"/>
              <a:buNone/>
            </a:defPPr>
            <a:lvl1pPr lvl="0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015990-959C-FF84-6FE0-020EAC0F568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713" y="0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vert="horz" wrap="none" lIns="82456" tIns="41229" rIns="82456" bIns="41229" anchorCtr="0" compatLnSpc="0"/>
          <a:lstStyle>
            <a:defPPr lvl="0">
              <a:buSzPct val="45000"/>
              <a:buFont typeface="StarSymbol"/>
              <a:buNone/>
            </a:defPPr>
            <a:lvl1pPr lvl="0" algn="r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1ADEDD-2D68-5F21-B98A-76D1D5BC1C1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0845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vert="horz" wrap="none" lIns="82456" tIns="41229" rIns="82456" bIns="41229" anchor="b" anchorCtr="0" compatLnSpc="0"/>
          <a:lstStyle>
            <a:defPPr lvl="0">
              <a:buSzPct val="45000"/>
              <a:buFont typeface="StarSymbol"/>
              <a:buNone/>
            </a:defPPr>
            <a:lvl1pPr lvl="0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690A13-A277-804B-C531-2E1E3C8296D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713" y="9430845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vert="horz" wrap="none" lIns="82456" tIns="41229" rIns="82456" bIns="41229" numCol="1" anchor="b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StarSymbol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defRPr>
            </a:lvl1pPr>
          </a:lstStyle>
          <a:p>
            <a:fld id="{233E951E-5FD1-A841-835C-80FA620467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>
            <a:extLst>
              <a:ext uri="{FF2B5EF4-FFF2-40B4-BE49-F238E27FC236}">
                <a16:creationId xmlns:a16="http://schemas.microsoft.com/office/drawing/2014/main" id="{07EE0F7B-DE5A-027E-AA68-7305EC01E9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8" y="754063"/>
            <a:ext cx="6615112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C4A84DB-A74A-3575-7ACF-8EB0DAA1E39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0527" y="4714653"/>
            <a:ext cx="5436621" cy="44667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de-DE" noProof="0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E23DDCC3-7454-D7A3-0504-8957CA39B28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de-DE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4F41EF-1BA4-FBBF-376A-53DAA38268E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713" y="0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de-DE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371FE8-4B65-F282-E77A-8BCDAB34A47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0845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de-DE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137D53-170A-CF29-0FFE-BD76274B0C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713" y="9430845"/>
            <a:ext cx="2949963" cy="49579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1300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defRPr>
            </a:lvl1pPr>
          </a:lstStyle>
          <a:p>
            <a:fld id="{0262971D-699C-9245-82DC-0963DC7F0FA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4857" indent="-174857" algn="l" rtl="0" eaLnBrk="0" fontAlgn="base" hangingPunct="0">
      <a:spcBef>
        <a:spcPct val="30000"/>
      </a:spcBef>
      <a:spcAft>
        <a:spcPct val="0"/>
      </a:spcAft>
      <a:defRPr lang="de-DE" sz="1620" kern="1200">
        <a:solidFill>
          <a:schemeClr val="tx1"/>
        </a:solidFill>
        <a:latin typeface="Arial" pitchFamily="18"/>
        <a:ea typeface="SimSun" pitchFamily="2"/>
        <a:cs typeface="Mangal" pitchFamily="2"/>
      </a:defRPr>
    </a:lvl1pPr>
    <a:lvl2pPr marL="601715" indent="-231429" algn="l" rtl="0" eaLnBrk="0" fontAlgn="base" hangingPunct="0">
      <a:spcBef>
        <a:spcPct val="30000"/>
      </a:spcBef>
      <a:spcAft>
        <a:spcPct val="0"/>
      </a:spcAft>
      <a:defRPr sz="972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25716" indent="-185143" algn="l" rtl="0" eaLnBrk="0" fontAlgn="base" hangingPunct="0">
      <a:spcBef>
        <a:spcPct val="30000"/>
      </a:spcBef>
      <a:spcAft>
        <a:spcPct val="0"/>
      </a:spcAft>
      <a:defRPr sz="972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296002" indent="-185143" algn="l" rtl="0" eaLnBrk="0" fontAlgn="base" hangingPunct="0">
      <a:spcBef>
        <a:spcPct val="30000"/>
      </a:spcBef>
      <a:spcAft>
        <a:spcPct val="0"/>
      </a:spcAft>
      <a:defRPr sz="972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666288" indent="-185143" algn="l" rtl="0" eaLnBrk="0" fontAlgn="base" hangingPunct="0">
      <a:spcBef>
        <a:spcPct val="30000"/>
      </a:spcBef>
      <a:spcAft>
        <a:spcPct val="0"/>
      </a:spcAft>
      <a:defRPr sz="972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1851431" algn="l" defTabSz="740573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6pPr>
    <a:lvl7pPr marL="2221718" algn="l" defTabSz="740573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7pPr>
    <a:lvl8pPr marL="2592004" algn="l" defTabSz="740573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8pPr>
    <a:lvl9pPr marL="2962290" algn="l" defTabSz="740573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6480" y="1597489"/>
            <a:ext cx="7092282" cy="1102795"/>
          </a:xfrm>
        </p:spPr>
        <p:txBody>
          <a:bodyPr lIns="0"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6480" y="2914146"/>
            <a:ext cx="7092282" cy="1314498"/>
          </a:xfrm>
        </p:spPr>
        <p:txBody>
          <a:bodyPr lIns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EFD39B-8222-200C-8DDF-680268F443EC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B1972-BD22-33A6-A504-2CF98E875EDF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E506ED-F52F-B60B-2F05-B06A180906A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307F7-CDBA-FD48-9908-A22DA36717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67833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0" y="205222"/>
            <a:ext cx="7092282" cy="85869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481" y="1203247"/>
            <a:ext cx="7092281" cy="3394797"/>
          </a:xfrm>
        </p:spPr>
        <p:txBody>
          <a:bodyPr vert="eaVert"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A7187D-828B-E23F-8BD6-561F5CAD7C44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1341C6-ABE2-E37F-3B7F-D18D91ECA701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64EBA4-DE68-5889-0F4C-3A698BB1416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564E7-B072-F649-855A-21B6C4BCBA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83687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760" y="205222"/>
            <a:ext cx="919002" cy="439282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480" y="205222"/>
            <a:ext cx="6035040" cy="4392822"/>
          </a:xfrm>
        </p:spPr>
        <p:txBody>
          <a:bodyPr vert="eaVert"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BE8B93-00DA-124F-3798-442E9ECFB14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EBBB7A-465B-62D8-6643-9DDBB8240433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AC21AF-3150-A4F7-7623-581DE724B716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8D02-D016-5349-8173-CA352EC24D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58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0" y="205222"/>
            <a:ext cx="7092282" cy="85869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481" y="1203247"/>
            <a:ext cx="7092281" cy="3394797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F9D950-5D54-D06B-4521-B00B71EA020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070D4-FD6A-08B6-8F6A-D60B86E8E50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5B7774-503B-EA7C-391C-3AC4847282C3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FDFA1-E583-CA44-B08B-5DB4230501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42265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0" y="3305147"/>
            <a:ext cx="7092282" cy="1021787"/>
          </a:xfrm>
        </p:spPr>
        <p:txBody>
          <a:bodyPr anchor="t"/>
          <a:lstStyle>
            <a:lvl1pPr algn="l">
              <a:defRPr sz="2722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480" y="2179669"/>
            <a:ext cx="7092282" cy="1021787"/>
          </a:xfrm>
        </p:spPr>
        <p:txBody>
          <a:bodyPr anchor="b"/>
          <a:lstStyle>
            <a:lvl1pPr marL="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1pPr>
            <a:lvl2pPr marL="311079" indent="0">
              <a:buNone/>
              <a:defRPr sz="1225">
                <a:solidFill>
                  <a:schemeClr val="tx1">
                    <a:tint val="75000"/>
                  </a:schemeClr>
                </a:solidFill>
              </a:defRPr>
            </a:lvl2pPr>
            <a:lvl3pPr marL="622158" indent="0">
              <a:buNone/>
              <a:defRPr sz="1089">
                <a:solidFill>
                  <a:schemeClr val="tx1">
                    <a:tint val="75000"/>
                  </a:schemeClr>
                </a:solidFill>
              </a:defRPr>
            </a:lvl3pPr>
            <a:lvl4pPr marL="933237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4pPr>
            <a:lvl5pPr marL="1244316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5pPr>
            <a:lvl6pPr marL="1555394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6pPr>
            <a:lvl7pPr marL="1866473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7pPr>
            <a:lvl8pPr marL="2177552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8pPr>
            <a:lvl9pPr marL="2488631" indent="0">
              <a:buNone/>
              <a:defRPr sz="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46151B-F9C5-F365-029E-6E1F98F74E4A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F65C69-2069-2983-0912-F47FA6B6A1ED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EA8EF-3C4B-087E-097C-7EB6A22CA933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E388A-1265-2F4E-B0B4-2D295F8E62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00464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0" y="205222"/>
            <a:ext cx="7092282" cy="85869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6482" y="1203247"/>
            <a:ext cx="3480818" cy="3394797"/>
          </a:xfrm>
        </p:spPr>
        <p:txBody>
          <a:bodyPr/>
          <a:lstStyle>
            <a:lvl1pPr>
              <a:defRPr sz="1800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67945" y="1203247"/>
            <a:ext cx="3480818" cy="3394797"/>
          </a:xfrm>
        </p:spPr>
        <p:txBody>
          <a:bodyPr/>
          <a:lstStyle>
            <a:lvl1pPr>
              <a:defRPr sz="1800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204E0D5-4E36-2F79-812E-3C45730FECCC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C9A48E5-9D77-9BF8-1999-766213EE5E03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2FE7B4-408A-DB33-17A6-FF3A79C4AC83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96243-E415-A64F-AA05-1A103A04AD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51495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921" y="206302"/>
            <a:ext cx="7090841" cy="85653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920" y="1106036"/>
            <a:ext cx="3394000" cy="479570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079" indent="0">
              <a:buNone/>
              <a:defRPr sz="1361" b="1"/>
            </a:lvl2pPr>
            <a:lvl3pPr marL="622158" indent="0">
              <a:buNone/>
              <a:defRPr sz="1225" b="1"/>
            </a:lvl3pPr>
            <a:lvl4pPr marL="933237" indent="0">
              <a:buNone/>
              <a:defRPr sz="1089" b="1"/>
            </a:lvl4pPr>
            <a:lvl5pPr marL="1244316" indent="0">
              <a:buNone/>
              <a:defRPr sz="1089" b="1"/>
            </a:lvl5pPr>
            <a:lvl6pPr marL="1555394" indent="0">
              <a:buNone/>
              <a:defRPr sz="1089" b="1"/>
            </a:lvl6pPr>
            <a:lvl7pPr marL="1866473" indent="0">
              <a:buNone/>
              <a:defRPr sz="1089" b="1"/>
            </a:lvl7pPr>
            <a:lvl8pPr marL="2177552" indent="0">
              <a:buNone/>
              <a:defRPr sz="1089" b="1"/>
            </a:lvl8pPr>
            <a:lvl9pPr marL="2488631" indent="0">
              <a:buNone/>
              <a:defRPr sz="1089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920" y="1630971"/>
            <a:ext cx="3394000" cy="2963831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139952" y="1106036"/>
            <a:ext cx="3408810" cy="479570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079" indent="0">
              <a:buNone/>
              <a:defRPr sz="1361" b="1"/>
            </a:lvl2pPr>
            <a:lvl3pPr marL="622158" indent="0">
              <a:buNone/>
              <a:defRPr sz="1225" b="1"/>
            </a:lvl3pPr>
            <a:lvl4pPr marL="933237" indent="0">
              <a:buNone/>
              <a:defRPr sz="1089" b="1"/>
            </a:lvl4pPr>
            <a:lvl5pPr marL="1244316" indent="0">
              <a:buNone/>
              <a:defRPr sz="1089" b="1"/>
            </a:lvl5pPr>
            <a:lvl6pPr marL="1555394" indent="0">
              <a:buNone/>
              <a:defRPr sz="1089" b="1"/>
            </a:lvl6pPr>
            <a:lvl7pPr marL="1866473" indent="0">
              <a:buNone/>
              <a:defRPr sz="1089" b="1"/>
            </a:lvl7pPr>
            <a:lvl8pPr marL="2177552" indent="0">
              <a:buNone/>
              <a:defRPr sz="1089" b="1"/>
            </a:lvl8pPr>
            <a:lvl9pPr marL="2488631" indent="0">
              <a:buNone/>
              <a:defRPr sz="1089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39952" y="1630971"/>
            <a:ext cx="3408810" cy="2963831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C11CA61-9EBF-CC1A-981A-D5356EDAD35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07EBC8-226F-9093-3FC5-06AFE59FF49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A1146D3-4A3E-222E-F55D-3F07799512C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B2256-AD7F-AF44-87C1-DA0250AACB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4152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0" y="205222"/>
            <a:ext cx="7092282" cy="85869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264B526-A35E-5588-82E2-EABB444A245F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FB4571-F762-ADEE-00BF-6A04488EC31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CCDB1B5-2FA8-9E4D-D1A8-65802857D5A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FD23F-46D9-C948-8603-A10B634BEB7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35609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8FF2C9-3DB4-081A-E281-140BB6D0E30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E1FF2FA-F131-F3BC-DE30-F62ABA3391F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DA6BAED-B789-2A2F-DF99-8948E1D0696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36DBE-8BAD-A349-8706-8415685874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1954919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920" y="205223"/>
            <a:ext cx="3008160" cy="494320"/>
          </a:xfrm>
        </p:spPr>
        <p:txBody>
          <a:bodyPr anchor="t" anchorCtr="0"/>
          <a:lstStyle>
            <a:lvl1pPr algn="l">
              <a:defRPr sz="163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21" y="771550"/>
            <a:ext cx="3973241" cy="3823252"/>
          </a:xfrm>
        </p:spPr>
        <p:txBody>
          <a:bodyPr/>
          <a:lstStyle>
            <a:lvl1pPr>
              <a:defRPr sz="2177"/>
            </a:lvl1pPr>
            <a:lvl2pPr>
              <a:defRPr sz="1905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920" y="771550"/>
            <a:ext cx="3008160" cy="3823253"/>
          </a:xfrm>
        </p:spPr>
        <p:txBody>
          <a:bodyPr/>
          <a:lstStyle>
            <a:lvl1pPr marL="0" indent="0">
              <a:buNone/>
              <a:defRPr sz="953"/>
            </a:lvl1pPr>
            <a:lvl2pPr marL="311079" indent="0">
              <a:buNone/>
              <a:defRPr sz="816"/>
            </a:lvl2pPr>
            <a:lvl3pPr marL="622158" indent="0">
              <a:buNone/>
              <a:defRPr sz="680"/>
            </a:lvl3pPr>
            <a:lvl4pPr marL="933237" indent="0">
              <a:buNone/>
              <a:defRPr sz="612"/>
            </a:lvl4pPr>
            <a:lvl5pPr marL="1244316" indent="0">
              <a:buNone/>
              <a:defRPr sz="612"/>
            </a:lvl5pPr>
            <a:lvl6pPr marL="1555394" indent="0">
              <a:buNone/>
              <a:defRPr sz="612"/>
            </a:lvl6pPr>
            <a:lvl7pPr marL="1866473" indent="0">
              <a:buNone/>
              <a:defRPr sz="612"/>
            </a:lvl7pPr>
            <a:lvl8pPr marL="2177552" indent="0">
              <a:buNone/>
              <a:defRPr sz="612"/>
            </a:lvl8pPr>
            <a:lvl9pPr marL="2488631" indent="0">
              <a:buNone/>
              <a:defRPr sz="612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BBB5886-9D97-813C-409B-DAB4EBF2814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A08352A-185E-ED42-4074-45365D2369F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6911B7-25A9-0B1B-1B17-09425FF37FA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54E7D-F5C9-804C-97C8-025B1FB368B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42252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3600018"/>
            <a:ext cx="5486400" cy="425565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59632" y="459049"/>
            <a:ext cx="5486400" cy="3086964"/>
          </a:xfrm>
        </p:spPr>
        <p:txBody>
          <a:bodyPr/>
          <a:lstStyle>
            <a:lvl1pPr marL="0" indent="0">
              <a:buNone/>
              <a:defRPr sz="2177"/>
            </a:lvl1pPr>
            <a:lvl2pPr marL="311079" indent="0">
              <a:buNone/>
              <a:defRPr sz="1905"/>
            </a:lvl2pPr>
            <a:lvl3pPr marL="622158" indent="0">
              <a:buNone/>
              <a:defRPr sz="1633"/>
            </a:lvl3pPr>
            <a:lvl4pPr marL="933237" indent="0">
              <a:buNone/>
              <a:defRPr sz="1361"/>
            </a:lvl4pPr>
            <a:lvl5pPr marL="1244316" indent="0">
              <a:buNone/>
              <a:defRPr sz="1361"/>
            </a:lvl5pPr>
            <a:lvl6pPr marL="1555394" indent="0">
              <a:buNone/>
              <a:defRPr sz="1361"/>
            </a:lvl6pPr>
            <a:lvl7pPr marL="1866473" indent="0">
              <a:buNone/>
              <a:defRPr sz="1361"/>
            </a:lvl7pPr>
            <a:lvl8pPr marL="2177552" indent="0">
              <a:buNone/>
              <a:defRPr sz="1361"/>
            </a:lvl8pPr>
            <a:lvl9pPr marL="2488631" indent="0">
              <a:buNone/>
              <a:defRPr sz="1361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59632" y="4079588"/>
            <a:ext cx="5486400" cy="549778"/>
          </a:xfrm>
        </p:spPr>
        <p:txBody>
          <a:bodyPr/>
          <a:lstStyle>
            <a:lvl1pPr marL="0" indent="0">
              <a:buNone/>
              <a:defRPr sz="953"/>
            </a:lvl1pPr>
            <a:lvl2pPr marL="311079" indent="0">
              <a:buNone/>
              <a:defRPr sz="816"/>
            </a:lvl2pPr>
            <a:lvl3pPr marL="622158" indent="0">
              <a:buNone/>
              <a:defRPr sz="680"/>
            </a:lvl3pPr>
            <a:lvl4pPr marL="933237" indent="0">
              <a:buNone/>
              <a:defRPr sz="612"/>
            </a:lvl4pPr>
            <a:lvl5pPr marL="1244316" indent="0">
              <a:buNone/>
              <a:defRPr sz="612"/>
            </a:lvl5pPr>
            <a:lvl6pPr marL="1555394" indent="0">
              <a:buNone/>
              <a:defRPr sz="612"/>
            </a:lvl6pPr>
            <a:lvl7pPr marL="1866473" indent="0">
              <a:buNone/>
              <a:defRPr sz="612"/>
            </a:lvl7pPr>
            <a:lvl8pPr marL="2177552" indent="0">
              <a:buNone/>
              <a:defRPr sz="612"/>
            </a:lvl8pPr>
            <a:lvl9pPr marL="2488631" indent="0">
              <a:buNone/>
              <a:defRPr sz="612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C6C109-EF74-7C61-9C59-B3ADE3A8722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1AFBBA3-D5B4-94B6-A898-7DDB2660F58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9D34BE0-7ED2-7B82-D55C-72C9C09291F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C14D1-1DB8-BD41-B5BF-902E072ACC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20120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62524D28-67B5-672E-D300-04F06862C343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6480" y="205222"/>
            <a:ext cx="6271200" cy="85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A98F61CC-0A70-1360-1844-3C696B9E10C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56481" y="1203247"/>
            <a:ext cx="7120800" cy="339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9B10AB-B598-ACC1-AA0C-AB318496E63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6480" y="4685532"/>
            <a:ext cx="1883272" cy="3553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de-DE" sz="953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E3BDDC-9F1F-99AD-8988-EC2A59F0804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554701" y="4685532"/>
            <a:ext cx="2897280" cy="3553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de-DE" sz="953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5CA65A-835A-6AA2-16F5-5E3FEF30140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666930" y="4685532"/>
            <a:ext cx="1881832" cy="35535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953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defRPr>
            </a:lvl1pPr>
          </a:lstStyle>
          <a:p>
            <a:fld id="{BD80FD3B-D817-BA49-A4A6-D12366796C92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9" name="Grafik 8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F8B02CDE-BE64-57F9-CFCE-1459129828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18" y="-164555"/>
            <a:ext cx="1324994" cy="5311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de-DE" sz="2313" kern="1200">
          <a:solidFill>
            <a:schemeClr val="tx2"/>
          </a:solidFill>
          <a:latin typeface="Arial" pitchFamily="18"/>
          <a:ea typeface="SimSun" pitchFamily="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5pPr>
      <a:lvl6pPr marL="311079"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6pPr>
      <a:lvl7pPr marL="622158"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7pPr>
      <a:lvl8pPr marL="933237"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8pPr>
      <a:lvl9pPr marL="1244316" algn="ctr" rtl="0" eaLnBrk="0" fontAlgn="base" hangingPunct="0">
        <a:spcBef>
          <a:spcPct val="0"/>
        </a:spcBef>
        <a:spcAft>
          <a:spcPct val="0"/>
        </a:spcAft>
        <a:defRPr sz="2313">
          <a:solidFill>
            <a:schemeClr val="tx2"/>
          </a:solidFill>
          <a:latin typeface="Arial" pitchFamily="34" charset="0"/>
          <a:ea typeface="SimSun" pitchFamily="2" charset="-122"/>
          <a:cs typeface="Mangal" pitchFamily="18" charset="0"/>
        </a:defRPr>
      </a:lvl9pPr>
    </p:titleStyle>
    <p:bodyStyle>
      <a:lvl1pPr marL="233309" indent="-233309" algn="l" rtl="0" eaLnBrk="0" fontAlgn="base" hangingPunct="0">
        <a:spcBef>
          <a:spcPct val="0"/>
        </a:spcBef>
        <a:spcAft>
          <a:spcPts val="961"/>
        </a:spcAft>
        <a:defRPr lang="de-DE" sz="2177" kern="1200">
          <a:solidFill>
            <a:schemeClr val="tx1"/>
          </a:solidFill>
          <a:latin typeface="Arial" pitchFamily="18"/>
          <a:ea typeface="SimSun" pitchFamily="2"/>
          <a:cs typeface="Mangal" pitchFamily="2"/>
        </a:defRPr>
      </a:lvl1pPr>
      <a:lvl2pPr marL="505503" indent="-194424" algn="l" rtl="0" eaLnBrk="0" fontAlgn="base" hangingPunct="0">
        <a:spcBef>
          <a:spcPct val="20000"/>
        </a:spcBef>
        <a:spcAft>
          <a:spcPct val="0"/>
        </a:spcAft>
        <a:buChar char="–"/>
        <a:defRPr sz="1905">
          <a:solidFill>
            <a:schemeClr val="tx1"/>
          </a:solidFill>
          <a:latin typeface="Arial" pitchFamily="34" charset="0"/>
          <a:ea typeface="SimSun" pitchFamily="2" charset="-122"/>
        </a:defRPr>
      </a:lvl2pPr>
      <a:lvl3pPr marL="777697" indent="-155539" algn="l" rtl="0" eaLnBrk="0" fontAlgn="base" hangingPunct="0">
        <a:spcBef>
          <a:spcPct val="20000"/>
        </a:spcBef>
        <a:spcAft>
          <a:spcPct val="0"/>
        </a:spcAft>
        <a:buChar char="•"/>
        <a:defRPr sz="1633">
          <a:solidFill>
            <a:schemeClr val="tx1"/>
          </a:solidFill>
          <a:latin typeface="Arial" pitchFamily="34" charset="0"/>
          <a:ea typeface="SimSun" pitchFamily="2" charset="-122"/>
        </a:defRPr>
      </a:lvl3pPr>
      <a:lvl4pPr marL="1088776" indent="-155539" algn="l" rtl="0" eaLnBrk="0" fontAlgn="base" hangingPunct="0">
        <a:spcBef>
          <a:spcPct val="20000"/>
        </a:spcBef>
        <a:spcAft>
          <a:spcPct val="0"/>
        </a:spcAft>
        <a:buChar char="–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4pPr>
      <a:lvl5pPr marL="1399855" indent="-155539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5pPr>
      <a:lvl6pPr marL="1710934" indent="-155539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6pPr>
      <a:lvl7pPr marL="2022013" indent="-155539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7pPr>
      <a:lvl8pPr marL="2333092" indent="-155539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8pPr>
      <a:lvl9pPr marL="2644170" indent="-155539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Arial" pitchFamily="34" charset="0"/>
          <a:ea typeface="SimSun" pitchFamily="2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02BF571C-9199-1DE3-48E3-2A9855095A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6481" y="205222"/>
            <a:ext cx="5732449" cy="858690"/>
          </a:xfrm>
        </p:spPr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Das sind wir!</a:t>
            </a:r>
          </a:p>
        </p:txBody>
      </p:sp>
      <p:sp>
        <p:nvSpPr>
          <p:cNvPr id="2051" name="Inhaltsplatzhalter 2">
            <a:extLst>
              <a:ext uri="{FF2B5EF4-FFF2-40B4-BE49-F238E27FC236}">
                <a16:creationId xmlns:a16="http://schemas.microsoft.com/office/drawing/2014/main" id="{F8E6D23B-7DBC-6F39-D602-83B1A9923B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6481" y="1063913"/>
            <a:ext cx="7092281" cy="3596070"/>
          </a:xfrm>
        </p:spPr>
        <p:txBody>
          <a:bodyPr/>
          <a:lstStyle/>
          <a:p>
            <a:pPr marL="0" indent="-220348" defTabSz="509824" eaLnBrk="1">
              <a:spcAft>
                <a:spcPts val="0"/>
              </a:spcAft>
              <a:buSzPct val="45000"/>
            </a:pPr>
            <a:r>
              <a:rPr altLang="de-DE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Unsere Schule:</a:t>
            </a:r>
            <a:r>
              <a:rPr lang="de-DE" altLang="de-DE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der Schule</a:t>
            </a:r>
            <a:endParaRPr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93797" indent="-220348" defTabSz="509824" eaLnBrk="1">
              <a:buSzPct val="45000"/>
            </a:pPr>
            <a:endParaRPr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altLang="de-DE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Unser Team:</a:t>
            </a:r>
            <a:r>
              <a:rPr altLang="de-DE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lang="de-DE" altLang="de-DE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</a:p>
          <a:p>
            <a:pPr marL="0" indent="-220348" defTabSz="509824" eaLnBrk="1">
              <a:spcAft>
                <a:spcPts val="361"/>
              </a:spcAft>
              <a:buSzPct val="45000"/>
            </a:pPr>
            <a:endParaRPr lang="de-DE"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1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Name 7</a:t>
            </a:r>
            <a:endParaRPr altLang="de-DE" sz="12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2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Name 8</a:t>
            </a:r>
            <a:endParaRPr altLang="de-DE" sz="12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3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Name 9</a:t>
            </a:r>
            <a:endParaRPr altLang="de-DE" sz="12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4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Name 10</a:t>
            </a:r>
            <a:endParaRPr altLang="de-DE" sz="1200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5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Name 11</a:t>
            </a:r>
          </a:p>
          <a:p>
            <a:pPr marL="0" indent="-220348" defTabSz="509824" eaLnBrk="1">
              <a:spcAft>
                <a:spcPts val="361"/>
              </a:spcAft>
              <a:buSzPct val="45000"/>
            </a:pP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Name 6		Name 12</a:t>
            </a:r>
            <a:endParaRPr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93797" indent="-220348" defTabSz="509824" eaLnBrk="1">
              <a:buSzPct val="45000"/>
            </a:pPr>
            <a:endParaRPr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220348" defTabSz="509824" eaLnBrk="1">
              <a:spcAft>
                <a:spcPts val="0"/>
              </a:spcAft>
              <a:buSzPct val="45000"/>
            </a:pPr>
            <a:r>
              <a:rPr altLang="de-DE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Unser(</a:t>
            </a:r>
            <a:r>
              <a:rPr altLang="de-DE" sz="12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e</a:t>
            </a:r>
            <a:r>
              <a:rPr altLang="de-DE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) </a:t>
            </a:r>
            <a:r>
              <a:rPr altLang="de-DE" sz="12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Betreuer</a:t>
            </a:r>
            <a:r>
              <a:rPr lang="de-DE" altLang="de-DE" sz="12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In</a:t>
            </a:r>
            <a:r>
              <a:rPr altLang="de-DE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de-DE" altLang="de-DE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Name der betreuenden Lehrer</a:t>
            </a:r>
            <a:r>
              <a:rPr lang="de-DE" altLang="de-DE" sz="12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Innen</a:t>
            </a:r>
            <a:endParaRPr altLang="de-DE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2052" name="Grafik 3" descr="Penguins.jpg">
            <a:extLst>
              <a:ext uri="{FF2B5EF4-FFF2-40B4-BE49-F238E27FC236}">
                <a16:creationId xmlns:a16="http://schemas.microsoft.com/office/drawing/2014/main" id="{049EDA68-9202-C9E6-820D-63792F656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616176"/>
            <a:ext cx="2746857" cy="17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2743F43-C9E8-9B02-3972-EF3AB2736AB4}"/>
              </a:ext>
            </a:extLst>
          </p:cNvPr>
          <p:cNvSpPr/>
          <p:nvPr/>
        </p:nvSpPr>
        <p:spPr bwMode="auto">
          <a:xfrm rot="19823782">
            <a:off x="4837818" y="2270989"/>
            <a:ext cx="2380129" cy="6577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674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Teamfoto</a:t>
            </a:r>
            <a:endParaRPr lang="de-DE" sz="3674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38DBE288-A57F-6283-9EE3-DB41779162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Unser Projekt:</a:t>
            </a:r>
          </a:p>
        </p:txBody>
      </p:sp>
      <p:sp>
        <p:nvSpPr>
          <p:cNvPr id="3075" name="Inhaltsplatzhalter 2">
            <a:extLst>
              <a:ext uri="{FF2B5EF4-FFF2-40B4-BE49-F238E27FC236}">
                <a16:creationId xmlns:a16="http://schemas.microsoft.com/office/drawing/2014/main" id="{A100FB11-7EB6-F08D-8665-54A7768928D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6480" y="1332861"/>
            <a:ext cx="6369717" cy="3255114"/>
          </a:xfrm>
        </p:spPr>
        <p:txBody>
          <a:bodyPr/>
          <a:lstStyle/>
          <a:p>
            <a:pPr marL="0" indent="-220450" eaLnBrk="1" fontAlgn="auto">
              <a:spcBef>
                <a:spcPts val="0"/>
              </a:spcBef>
              <a:spcAft>
                <a:spcPts val="1225"/>
              </a:spcAft>
              <a:buSzPct val="45000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Zu dem Thema „</a:t>
            </a:r>
            <a:r>
              <a:rPr altLang="de-DE" sz="136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SimSun" pitchFamily="2" charset="-122"/>
                <a:cs typeface="Mangal" pitchFamily="18" charset="0"/>
              </a:rPr>
              <a:t>Energie gewinnen, optimieren, wandeln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“ </a:t>
            </a:r>
            <a:br>
              <a:rPr lang="de-DE" sz="1361" dirty="0">
                <a:solidFill>
                  <a:schemeClr val="bg1">
                    <a:lumMod val="50000"/>
                  </a:schemeClr>
                </a:solidFill>
              </a:rPr>
            </a:b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hat sich unser Team mit der Aufgabenstellung</a:t>
            </a:r>
          </a:p>
          <a:p>
            <a:pPr marL="1080000" indent="0" eaLnBrk="1" fontAlgn="auto">
              <a:spcBef>
                <a:spcPts val="0"/>
              </a:spcBef>
              <a:spcAft>
                <a:spcPts val="680"/>
              </a:spcAft>
              <a:buSzPct val="100000"/>
              <a:tabLst>
                <a:tab pos="1080000" algn="l"/>
              </a:tabLst>
              <a:defRPr/>
            </a:pPr>
            <a:r>
              <a:rPr sz="1361" b="1" i="1" dirty="0">
                <a:solidFill>
                  <a:sysClr val="windowText" lastClr="000000"/>
                </a:solidFill>
              </a:rPr>
              <a:t>I. Energiegewinnung</a:t>
            </a:r>
            <a:r>
              <a:rPr lang="de-DE" sz="1361" b="1" i="1" dirty="0">
                <a:solidFill>
                  <a:sysClr val="windowText" lastClr="000000"/>
                </a:solidFill>
              </a:rPr>
              <a:t>	</a:t>
            </a:r>
            <a:r>
              <a:rPr sz="1361" i="1" dirty="0">
                <a:solidFill>
                  <a:sysClr val="windowText" lastClr="000000"/>
                </a:solidFill>
              </a:rPr>
              <a:t>bzw.</a:t>
            </a:r>
          </a:p>
          <a:p>
            <a:pPr marL="1080000" indent="0" eaLnBrk="1" fontAlgn="auto">
              <a:spcBef>
                <a:spcPts val="0"/>
              </a:spcBef>
              <a:spcAft>
                <a:spcPts val="680"/>
              </a:spcAft>
              <a:buSzPct val="100000"/>
              <a:tabLst>
                <a:tab pos="1080000" algn="l"/>
              </a:tabLst>
              <a:defRPr/>
            </a:pPr>
            <a:r>
              <a:rPr sz="1361" b="1" i="1" dirty="0">
                <a:solidFill>
                  <a:sysClr val="windowText" lastClr="000000"/>
                </a:solidFill>
              </a:rPr>
              <a:t>II. Energieeffizienz</a:t>
            </a:r>
            <a:r>
              <a:rPr lang="de-DE" sz="1361" b="1" i="1" dirty="0">
                <a:solidFill>
                  <a:sysClr val="windowText" lastClr="000000"/>
                </a:solidFill>
              </a:rPr>
              <a:t>		</a:t>
            </a:r>
            <a:r>
              <a:rPr sz="1361" i="1" dirty="0">
                <a:solidFill>
                  <a:sysClr val="windowText" lastClr="000000"/>
                </a:solidFill>
              </a:rPr>
              <a:t>bzw.</a:t>
            </a:r>
          </a:p>
          <a:p>
            <a:pPr marL="1080000" indent="0" eaLnBrk="1" fontAlgn="auto">
              <a:spcBef>
                <a:spcPts val="0"/>
              </a:spcBef>
              <a:spcAft>
                <a:spcPts val="1225"/>
              </a:spcAft>
              <a:buSzPct val="100000"/>
              <a:tabLst>
                <a:tab pos="1080000" algn="l"/>
              </a:tabLst>
              <a:defRPr/>
            </a:pPr>
            <a:r>
              <a:rPr sz="1361" b="1" i="1" dirty="0">
                <a:solidFill>
                  <a:sysClr val="windowText" lastClr="000000"/>
                </a:solidFill>
              </a:rPr>
              <a:t>III. Energiewandlungskette</a:t>
            </a:r>
          </a:p>
          <a:p>
            <a:pPr marL="0" indent="0" eaLnBrk="1" fontAlgn="auto">
              <a:spcBef>
                <a:spcPts val="0"/>
              </a:spcBef>
              <a:spcAft>
                <a:spcPts val="1225"/>
              </a:spcAft>
              <a:buSzPct val="100000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beschäftigt.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09E39E3A-E3C8-91CB-F51B-543CE2EA8E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6480" y="205222"/>
            <a:ext cx="5732450" cy="858690"/>
          </a:xfrm>
        </p:spPr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So setzen wir unser</a:t>
            </a:r>
            <a:r>
              <a:rPr lang="de-DE"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e</a:t>
            </a: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Projekt</a:t>
            </a:r>
            <a:r>
              <a:rPr lang="de-DE"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idee</a:t>
            </a: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um:</a:t>
            </a:r>
          </a:p>
        </p:txBody>
      </p:sp>
      <p:sp>
        <p:nvSpPr>
          <p:cNvPr id="4099" name="Inhaltsplatzhalter 2">
            <a:extLst>
              <a:ext uri="{FF2B5EF4-FFF2-40B4-BE49-F238E27FC236}">
                <a16:creationId xmlns:a16="http://schemas.microsoft.com/office/drawing/2014/main" id="{94E88735-26B0-5A32-2EE4-952530D3FB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6481" y="1347614"/>
            <a:ext cx="7092281" cy="3250430"/>
          </a:xfrm>
        </p:spPr>
        <p:txBody>
          <a:bodyPr/>
          <a:lstStyle/>
          <a:p>
            <a:pPr marL="0" indent="-220348" eaLnBrk="1">
              <a:buSzPct val="45000"/>
              <a:defRPr/>
            </a:pP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Wir haben folgende Projektidee </a:t>
            </a:r>
          </a:p>
          <a:p>
            <a:pPr marL="0" indent="-220348" eaLnBrk="1">
              <a:buSzPct val="45000"/>
              <a:defRPr/>
            </a:pPr>
            <a:r>
              <a:rPr lang="de-DE" altLang="de-DE" sz="1360" i="1" dirty="0">
                <a:solidFill>
                  <a:srgbClr val="000000"/>
                </a:solidFill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Bitte nennt konkret eure Idee, d</a:t>
            </a:r>
            <a:r>
              <a:rPr lang="de-DE" sz="1360" i="1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amit auch die nicht anwesenden Teams einen Eindruck von eurem Projekt bekommen. </a:t>
            </a:r>
            <a:r>
              <a:rPr lang="de-DE" altLang="de-DE" sz="1360" i="1" dirty="0">
                <a:solidFill>
                  <a:srgbClr val="000000"/>
                </a:solidFill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Zur Unterstützung oder Beschreibung könnt ihr gerne Fotos oder Grafiken nutzen.</a:t>
            </a:r>
          </a:p>
          <a:p>
            <a:pPr marL="0" indent="0" eaLnBrk="1">
              <a:spcAft>
                <a:spcPts val="0"/>
              </a:spcAft>
            </a:pPr>
            <a:endParaRPr lang="de-DE" altLang="de-DE" sz="1361" i="1" dirty="0">
              <a:solidFill>
                <a:srgbClr val="000000"/>
              </a:solidFill>
              <a:latin typeface="Arial" pitchFamily="34" charset="0"/>
              <a:ea typeface="SimSun" pitchFamily="2" charset="-122"/>
              <a:cs typeface="Mangal" pitchFamily="18" charset="0"/>
            </a:endParaRPr>
          </a:p>
          <a:p>
            <a:pPr marL="0" indent="0" eaLnBrk="1">
              <a:spcAft>
                <a:spcPts val="0"/>
              </a:spcAft>
            </a:pP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Das ist unser Plan</a:t>
            </a:r>
          </a:p>
          <a:p>
            <a:pPr marL="0" indent="0" eaLnBrk="1">
              <a:spcAft>
                <a:spcPts val="0"/>
              </a:spcAft>
            </a:pPr>
            <a:endParaRPr lang="de-DE" altLang="de-DE" sz="1361" i="1" dirty="0">
              <a:solidFill>
                <a:srgbClr val="000000"/>
              </a:solidFill>
              <a:latin typeface="Arial" pitchFamily="34" charset="0"/>
              <a:ea typeface="SimSun" pitchFamily="2" charset="-122"/>
              <a:cs typeface="Mangal" pitchFamily="18" charset="0"/>
            </a:endParaRPr>
          </a:p>
          <a:p>
            <a:pPr marL="0" indent="-173902" eaLnBrk="1">
              <a:spcAft>
                <a:spcPts val="0"/>
              </a:spcAft>
              <a:buFontTx/>
              <a:buChar char="•"/>
            </a:pPr>
            <a:r>
              <a:rPr altLang="de-DE" sz="136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Konkreter Zeitplan		oder</a:t>
            </a:r>
            <a:endParaRPr lang="de-DE" altLang="de-DE" sz="1361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173902" eaLnBrk="1">
              <a:spcAft>
                <a:spcPts val="0"/>
              </a:spcAft>
              <a:buFontTx/>
              <a:buChar char="•"/>
            </a:pPr>
            <a:endParaRPr altLang="de-DE" sz="1361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173902" eaLnBrk="1">
              <a:spcAft>
                <a:spcPts val="0"/>
              </a:spcAft>
              <a:buFontTx/>
              <a:buChar char="•"/>
            </a:pPr>
            <a:r>
              <a:rPr altLang="de-DE" sz="136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anvisierte Zwischenziele	oder</a:t>
            </a:r>
            <a:endParaRPr lang="de-DE" altLang="de-DE" sz="1361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173902" eaLnBrk="1">
              <a:spcAft>
                <a:spcPts val="0"/>
              </a:spcAft>
              <a:buFontTx/>
              <a:buChar char="•"/>
            </a:pPr>
            <a:endParaRPr altLang="de-DE" sz="1361" i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-173902" eaLnBrk="1">
              <a:spcAft>
                <a:spcPts val="0"/>
              </a:spcAft>
              <a:buFontTx/>
              <a:buChar char="•"/>
            </a:pPr>
            <a:r>
              <a:rPr altLang="de-DE" sz="136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geplante Arbeitsschritte</a:t>
            </a:r>
          </a:p>
        </p:txBody>
      </p:sp>
      <p:pic>
        <p:nvPicPr>
          <p:cNvPr id="2" name="Grafik 3" descr="Penguins.jpg">
            <a:extLst>
              <a:ext uri="{FF2B5EF4-FFF2-40B4-BE49-F238E27FC236}">
                <a16:creationId xmlns:a16="http://schemas.microsoft.com/office/drawing/2014/main" id="{0729837A-553A-F16E-FFBA-7A0A46899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2571750"/>
            <a:ext cx="274685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892D740-0A23-4B39-502D-CAA0634A171C}"/>
              </a:ext>
            </a:extLst>
          </p:cNvPr>
          <p:cNvSpPr/>
          <p:nvPr/>
        </p:nvSpPr>
        <p:spPr bwMode="auto">
          <a:xfrm rot="19823782">
            <a:off x="4594424" y="2998963"/>
            <a:ext cx="2557990" cy="657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3674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Skizzen/Idee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B5A1730A-F09D-BD19-A4B4-3A3D6A7219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altLang="de-DE" sz="2041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Das brauchen wir dafür: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7682B-3F59-DE94-0700-11EA5CAF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203247"/>
            <a:ext cx="7092281" cy="3394797"/>
          </a:xfrm>
        </p:spPr>
        <p:txBody>
          <a:bodyPr/>
          <a:lstStyle/>
          <a:p>
            <a:pPr marL="0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Sicher ist es schwierig, in so einer frühen Projektphase schon einen konkreten Bedarf anzumelden. Denk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aber schon jetzt daran, dass wir als 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Partneru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nternehmen gerne </a:t>
            </a:r>
            <a:br>
              <a:rPr lang="de-DE" sz="1361" dirty="0">
                <a:solidFill>
                  <a:schemeClr val="bg1">
                    <a:lumMod val="50000"/>
                  </a:schemeClr>
                </a:solidFill>
              </a:rPr>
            </a:b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für 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euch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da sind – zum Beispiel mit:</a:t>
            </a:r>
          </a:p>
          <a:p>
            <a:pPr marL="293933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buFont typeface="StarSymbol"/>
              <a:buChar char="●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Inhaltlicher / fachlicher Unterstützung</a:t>
            </a:r>
          </a:p>
          <a:p>
            <a:pPr marL="293933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buFont typeface="StarSymbol"/>
              <a:buChar char="●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Bauteilen</a:t>
            </a:r>
          </a:p>
          <a:p>
            <a:pPr marL="293933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buFont typeface="StarSymbol"/>
              <a:buChar char="●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Finanzieller Unterstützung</a:t>
            </a:r>
          </a:p>
          <a:p>
            <a:pPr marL="293933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buFont typeface="StarSymbol"/>
              <a:buChar char="●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defRPr/>
            </a:pP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Ihr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wis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schon jetzt, in welcher Form wir 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euch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unterstützen können? Um so besser! </a:t>
            </a:r>
            <a:br>
              <a:rPr lang="de-DE" sz="1361" dirty="0">
                <a:solidFill>
                  <a:schemeClr val="bg1">
                    <a:lumMod val="50000"/>
                  </a:schemeClr>
                </a:solidFill>
              </a:rPr>
            </a:b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Behalte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dabei aber bitte auch die Kosten im Auge und 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sprecht notwendige 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Anschaffungen </a:t>
            </a:r>
            <a:br>
              <a:rPr lang="de-DE" sz="1361" dirty="0">
                <a:solidFill>
                  <a:schemeClr val="bg1">
                    <a:lumMod val="50000"/>
                  </a:schemeClr>
                </a:solidFill>
              </a:rPr>
            </a:b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mit </a:t>
            </a:r>
            <a:r>
              <a:rPr lang="de-DE" sz="1361" dirty="0">
                <a:solidFill>
                  <a:schemeClr val="bg1">
                    <a:lumMod val="50000"/>
                  </a:schemeClr>
                </a:solidFill>
              </a:rPr>
              <a:t>eurem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zuständigen Partnerunternehmen ab. Schließlich geht es um die Freude am </a:t>
            </a:r>
            <a:br>
              <a:rPr sz="1361" dirty="0">
                <a:solidFill>
                  <a:schemeClr val="bg1">
                    <a:lumMod val="50000"/>
                  </a:schemeClr>
                </a:solidFill>
              </a:rPr>
            </a:b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(Er-)finden von Lösungen: Do </a:t>
            </a:r>
            <a:r>
              <a:rPr sz="1361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361" dirty="0" err="1">
                <a:solidFill>
                  <a:schemeClr val="bg1">
                    <a:lumMod val="50000"/>
                  </a:schemeClr>
                </a:solidFill>
              </a:rPr>
              <a:t>yourself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statt </a:t>
            </a:r>
            <a:r>
              <a:rPr sz="1361" dirty="0" err="1">
                <a:solidFill>
                  <a:schemeClr val="bg1">
                    <a:lumMod val="50000"/>
                  </a:schemeClr>
                </a:solidFill>
              </a:rPr>
              <a:t>Buy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361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361" dirty="0" err="1">
                <a:solidFill>
                  <a:schemeClr val="bg1">
                    <a:lumMod val="50000"/>
                  </a:schemeClr>
                </a:solidFill>
              </a:rPr>
              <a:t>yourself</a:t>
            </a: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0" indent="-220450" eaLnBrk="1" fontAlgn="auto">
              <a:spcBef>
                <a:spcPts val="0"/>
              </a:spcBef>
              <a:spcAft>
                <a:spcPts val="962"/>
              </a:spcAft>
              <a:buSzPct val="45000"/>
              <a:defRPr/>
            </a:pPr>
            <a:r>
              <a:rPr sz="1361" dirty="0">
                <a:solidFill>
                  <a:schemeClr val="bg1">
                    <a:lumMod val="50000"/>
                  </a:schemeClr>
                </a:solidFill>
              </a:rPr>
              <a:t>Viel Erfolg!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StarSymbol</vt:lpstr>
      <vt:lpstr>Times New Roman</vt:lpstr>
      <vt:lpstr>Standard</vt:lpstr>
      <vt:lpstr>Das sind wir!</vt:lpstr>
      <vt:lpstr>Unser Projekt:</vt:lpstr>
      <vt:lpstr>So setzen wir unsere Projektidee um:</vt:lpstr>
      <vt:lpstr>Das brauchen wir dafür: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Anna Bechholtz</dc:creator>
  <cp:lastModifiedBy>Neusel, Susanne (Unternehmerverband)</cp:lastModifiedBy>
  <cp:revision>89</cp:revision>
  <cp:lastPrinted>2023-08-15T12:03:36Z</cp:lastPrinted>
  <dcterms:created xsi:type="dcterms:W3CDTF">2012-10-29T12:24:00Z</dcterms:created>
  <dcterms:modified xsi:type="dcterms:W3CDTF">2023-08-15T12:04:14Z</dcterms:modified>
</cp:coreProperties>
</file>